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55" r:id="rId1"/>
  </p:sldMasterIdLst>
  <p:sldIdLst>
    <p:sldId id="256" r:id="rId2"/>
    <p:sldId id="261" r:id="rId3"/>
    <p:sldId id="257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  <a:srgbClr val="0000FF"/>
    <a:srgbClr val="3333FF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AFB3A2-97DF-44DB-8B10-0D722AB31BBC}" v="1" dt="2023-06-06T07:12:25.4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BAFB3A2-97DF-44DB-8B10-0D722AB31BBC}"/>
    <pc:docChg chg="modSld">
      <pc:chgData name="Narelle Wheaton" userId="6e1b2b30-480e-4f91-806b-6735d5b9e446" providerId="ADAL" clId="{7BAFB3A2-97DF-44DB-8B10-0D722AB31BBC}" dt="2023-06-06T07:12:25.402" v="0" actId="207"/>
      <pc:docMkLst>
        <pc:docMk/>
      </pc:docMkLst>
      <pc:sldChg chg="modSp">
        <pc:chgData name="Narelle Wheaton" userId="6e1b2b30-480e-4f91-806b-6735d5b9e446" providerId="ADAL" clId="{7BAFB3A2-97DF-44DB-8B10-0D722AB31BBC}" dt="2023-06-06T07:12:25.402" v="0" actId="207"/>
        <pc:sldMkLst>
          <pc:docMk/>
          <pc:sldMk cId="0" sldId="256"/>
        </pc:sldMkLst>
        <pc:spChg chg="mod">
          <ac:chgData name="Narelle Wheaton" userId="6e1b2b30-480e-4f91-806b-6735d5b9e446" providerId="ADAL" clId="{7BAFB3A2-97DF-44DB-8B10-0D722AB31BBC}" dt="2023-06-06T07:12:25.402" v="0" actId="207"/>
          <ac:spMkLst>
            <pc:docMk/>
            <pc:sldMk cId="0" sldId="256"/>
            <ac:spMk id="2050" creationId="{A1FD47F1-C1F2-BF8E-80A3-37787B7C82FA}"/>
          </ac:spMkLst>
        </pc:spChg>
      </pc:sldChg>
      <pc:sldChg chg="modSp">
        <pc:chgData name="Narelle Wheaton" userId="6e1b2b30-480e-4f91-806b-6735d5b9e446" providerId="ADAL" clId="{7BAFB3A2-97DF-44DB-8B10-0D722AB31BBC}" dt="2023-06-06T07:12:25.402" v="0" actId="207"/>
        <pc:sldMkLst>
          <pc:docMk/>
          <pc:sldMk cId="0" sldId="257"/>
        </pc:sldMkLst>
        <pc:spChg chg="mod">
          <ac:chgData name="Narelle Wheaton" userId="6e1b2b30-480e-4f91-806b-6735d5b9e446" providerId="ADAL" clId="{7BAFB3A2-97DF-44DB-8B10-0D722AB31BBC}" dt="2023-06-06T07:12:25.402" v="0" actId="207"/>
          <ac:spMkLst>
            <pc:docMk/>
            <pc:sldMk cId="0" sldId="257"/>
            <ac:spMk id="2" creationId="{0ABCBB3C-8A1F-02AD-7F98-DCA409C6D159}"/>
          </ac:spMkLst>
        </pc:spChg>
      </pc:sldChg>
      <pc:sldChg chg="modSp">
        <pc:chgData name="Narelle Wheaton" userId="6e1b2b30-480e-4f91-806b-6735d5b9e446" providerId="ADAL" clId="{7BAFB3A2-97DF-44DB-8B10-0D722AB31BBC}" dt="2023-06-06T07:12:25.402" v="0" actId="207"/>
        <pc:sldMkLst>
          <pc:docMk/>
          <pc:sldMk cId="0" sldId="258"/>
        </pc:sldMkLst>
        <pc:spChg chg="mod">
          <ac:chgData name="Narelle Wheaton" userId="6e1b2b30-480e-4f91-806b-6735d5b9e446" providerId="ADAL" clId="{7BAFB3A2-97DF-44DB-8B10-0D722AB31BBC}" dt="2023-06-06T07:12:25.402" v="0" actId="207"/>
          <ac:spMkLst>
            <pc:docMk/>
            <pc:sldMk cId="0" sldId="258"/>
            <ac:spMk id="2" creationId="{33DF1F30-7DED-A603-EEEB-4CA65A29D6AF}"/>
          </ac:spMkLst>
        </pc:spChg>
      </pc:sldChg>
      <pc:sldChg chg="modSp">
        <pc:chgData name="Narelle Wheaton" userId="6e1b2b30-480e-4f91-806b-6735d5b9e446" providerId="ADAL" clId="{7BAFB3A2-97DF-44DB-8B10-0D722AB31BBC}" dt="2023-06-06T07:12:25.402" v="0" actId="207"/>
        <pc:sldMkLst>
          <pc:docMk/>
          <pc:sldMk cId="0" sldId="260"/>
        </pc:sldMkLst>
        <pc:spChg chg="mod">
          <ac:chgData name="Narelle Wheaton" userId="6e1b2b30-480e-4f91-806b-6735d5b9e446" providerId="ADAL" clId="{7BAFB3A2-97DF-44DB-8B10-0D722AB31BBC}" dt="2023-06-06T07:12:25.402" v="0" actId="207"/>
          <ac:spMkLst>
            <pc:docMk/>
            <pc:sldMk cId="0" sldId="260"/>
            <ac:spMk id="3" creationId="{19B126EE-AE86-D457-0A73-626A55CF7CF1}"/>
          </ac:spMkLst>
        </pc:spChg>
      </pc:sldChg>
      <pc:sldChg chg="modSp">
        <pc:chgData name="Narelle Wheaton" userId="6e1b2b30-480e-4f91-806b-6735d5b9e446" providerId="ADAL" clId="{7BAFB3A2-97DF-44DB-8B10-0D722AB31BBC}" dt="2023-06-06T07:12:25.402" v="0" actId="207"/>
        <pc:sldMkLst>
          <pc:docMk/>
          <pc:sldMk cId="2169574351" sldId="261"/>
        </pc:sldMkLst>
        <pc:spChg chg="mod">
          <ac:chgData name="Narelle Wheaton" userId="6e1b2b30-480e-4f91-806b-6735d5b9e446" providerId="ADAL" clId="{7BAFB3A2-97DF-44DB-8B10-0D722AB31BBC}" dt="2023-06-06T07:12:25.402" v="0" actId="207"/>
          <ac:spMkLst>
            <pc:docMk/>
            <pc:sldMk cId="2169574351" sldId="261"/>
            <ac:spMk id="2050" creationId="{A1FD47F1-C1F2-BF8E-80A3-37787B7C82F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FC0CC-7E0E-E653-A164-347628A17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6C5DC-71AF-B6B2-9BCA-C96716C3D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CBA793-0946-5E0F-670B-235771F9D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CE6BD-9D5C-4C99-8089-C77B19B435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8833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C07D23-B6BE-93D1-0851-A56A48E89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2DF2B4-6544-A634-3BAE-B14170480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00E38B-65A8-2A9C-1F8F-58C637595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7EFA4-E534-47FE-AD16-0962A8DBF5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9474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A7548-4526-6E80-2AD7-9C8729570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A720CD-1232-8C80-7660-0E69CFB0F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1DCA82-5071-6C03-0BF7-4E9804019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5A9A4-9789-4924-B219-EFBAA34E07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5049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7B63B8-E501-02E6-92D0-B4BCBF3D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37775F-9D03-844E-AAC6-E1578EC6F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EBED60-AD93-2431-D667-0B535F9F1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15FB0-D3D8-4623-BBEF-A05B36AEF5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0650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05BF5-FD3B-E36A-F999-96F8989F8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C32CE-46FB-401C-81BC-B0C898C34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6D9C99-19B4-934D-7CC8-34DD7555C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4AE94-4319-4FD0-B1E2-A2EBECD55A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3187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17B3E3D-AD5E-4EEA-509B-72FC0EC87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E11F9B6-E426-83F4-3E67-7272EE2C3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A691957-C45C-578E-A4E6-58B3CEB70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9753F-A21D-45C3-9CA7-8D2FEACC4E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460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2C5380E-41E5-8B72-46C8-9EBCF78CD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B0F6287-CB44-EDB6-0FA0-8FA950582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67870B7-2F2B-F7DD-40BE-9FEE9355C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63269-F474-4C01-9900-12331BCF65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1745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C627BB6-6401-F363-EA04-0EC25F3AC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ABB1819-C240-022B-D973-F714039B6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50BDF8E-E471-FC4F-7F44-D02F9B1B6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329AC-5DBA-4A7A-8FE2-4D84CED399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5832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1D40D83-DFDC-7841-78C8-633FFB334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9C656C6-3002-06F6-16CA-2FFDDC5E6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5299ECF-61B1-C086-0CF3-9833D6BFD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43F2C-BCD0-455E-83B3-A2B6351B7E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403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5191AE2-7BB2-7A83-E398-85222829E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3567B91-1652-C517-47A2-8963A581C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7D7BC4-D61C-5FE7-EB2F-88E23E294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8DCD6-3ACE-4895-B2DD-496AF9A99B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4510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697B94D-7254-F548-5653-9691E0E66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362E80-B8A5-185B-138E-8BB73C772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A3F6B13-3239-5AD6-F3C0-710D7FD85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D62A2-A1EA-43FB-B7B0-14260DE182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1589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258FE58-C303-46E2-4D65-B7B17F2A75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F3423E4-A6E8-2B6F-2795-72D9D168D0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60FE07-B29C-510C-B1B1-336704B188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5BE1F-B702-D968-A693-5B65C0DCD7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014AEB-5E86-4C85-E1ED-BA2D30F7F7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BDBC25A-E166-4C0F-A19A-30DF57230F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A1FD47F1-C1F2-BF8E-80A3-37787B7C82F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290637"/>
            <a:ext cx="9144000" cy="4276725"/>
          </a:xfrm>
        </p:spPr>
        <p:txBody>
          <a:bodyPr/>
          <a:lstStyle/>
          <a:p>
            <a:r>
              <a:rPr lang="en-US" altLang="en-US" sz="2000" dirty="0">
                <a:solidFill>
                  <a:srgbClr val="FFFFFF"/>
                </a:solidFill>
                <a:cs typeface="Times New Roman" panose="02020603050405020304" pitchFamily="18" charset="0"/>
              </a:rPr>
              <a:t>Verse 1</a:t>
            </a:r>
          </a:p>
          <a:p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Jesus, what a beautiful name.</a:t>
            </a:r>
          </a:p>
          <a:p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Son of God, Son of Man,</a:t>
            </a:r>
          </a:p>
          <a:p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Lamb that was slain.</a:t>
            </a:r>
          </a:p>
          <a:p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Joy and peace, strength and hope,</a:t>
            </a:r>
          </a:p>
          <a:p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Grace that blows all fear away.</a:t>
            </a:r>
          </a:p>
          <a:p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Jesus, what a beautiful name.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A1FD47F1-C1F2-BF8E-80A3-37787B7C82F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290637"/>
            <a:ext cx="9144000" cy="4276725"/>
          </a:xfrm>
        </p:spPr>
        <p:txBody>
          <a:bodyPr/>
          <a:lstStyle/>
          <a:p>
            <a:r>
              <a:rPr lang="en-US" altLang="en-US" sz="2000" dirty="0">
                <a:solidFill>
                  <a:srgbClr val="FFFFFF"/>
                </a:solidFill>
                <a:cs typeface="Times New Roman" panose="02020603050405020304" pitchFamily="18" charset="0"/>
              </a:rPr>
              <a:t>Verse 1</a:t>
            </a:r>
          </a:p>
          <a:p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Jesus, what a beautiful name.</a:t>
            </a:r>
          </a:p>
          <a:p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Son of God, Son of Man,</a:t>
            </a:r>
          </a:p>
          <a:p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Lamb that was slain.</a:t>
            </a:r>
          </a:p>
          <a:p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Joy and peace, strength and hope,</a:t>
            </a:r>
          </a:p>
          <a:p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Grace that blows all fear away.</a:t>
            </a:r>
          </a:p>
          <a:p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Jesus, what a beautiful name.</a:t>
            </a:r>
          </a:p>
        </p:txBody>
      </p:sp>
    </p:spTree>
    <p:extLst>
      <p:ext uri="{BB962C8B-B14F-4D97-AF65-F5344CB8AC3E}">
        <p14:creationId xmlns:p14="http://schemas.microsoft.com/office/powerpoint/2010/main" val="21695743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ABCBB3C-8A1F-02AD-7F98-DCA409C6D1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98476"/>
            <a:ext cx="9144000" cy="4061048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FFFFFF"/>
                </a:solidFill>
                <a:cs typeface="Times New Roman" panose="02020603050405020304" pitchFamily="18" charset="0"/>
              </a:rPr>
              <a:t>Verse 2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Jesus, what a beautiful name.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Truth revealed, my future sealed,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Healed my pain.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Love and freedom, life and warmth,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Grace that blows all fear away.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Jesus, what a beautiful name.</a:t>
            </a:r>
            <a:endParaRPr lang="en-AU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3DF1F30-7DED-A603-EEEB-4CA65A29D6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98476"/>
            <a:ext cx="9144000" cy="4061048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FFFFFF"/>
                </a:solidFill>
                <a:cs typeface="Times New Roman" panose="02020603050405020304" pitchFamily="18" charset="0"/>
              </a:rPr>
              <a:t>Verse 3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Jesus, what a beautiful name,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Rescued my soul, my stronghold,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Lifts me from shame.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Forgiveness, security, power and love.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Grace that blows all fear away.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Jesus, what a beautiful name.</a:t>
            </a:r>
            <a:endParaRPr lang="en-AU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>
            <a:extLst>
              <a:ext uri="{FF2B5EF4-FFF2-40B4-BE49-F238E27FC236}">
                <a16:creationId xmlns:a16="http://schemas.microsoft.com/office/drawing/2014/main" id="{1E09263D-5E4C-F9AA-C8DC-EA8D9D638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5867400"/>
            <a:ext cx="4572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dirty="0">
                <a:latin typeface="akagi_probook"/>
              </a:rPr>
              <a:t>CCLI Song # 1866235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dirty="0">
                <a:latin typeface="akagi_probook"/>
              </a:rPr>
              <a:t>Tanya Riches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900" dirty="0">
                <a:latin typeface="akagi_probook"/>
              </a:rPr>
              <a:t>© 1995 Hillsong Music Publishing Australia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i="1" dirty="0">
                <a:latin typeface="akagi_probook"/>
              </a:rPr>
              <a:t>For use solely with the </a:t>
            </a:r>
            <a:r>
              <a:rPr lang="en-AU" altLang="en-US" sz="900" i="1" dirty="0" err="1">
                <a:latin typeface="akagi_probook"/>
              </a:rPr>
              <a:t>SongSelect</a:t>
            </a:r>
            <a:r>
              <a:rPr lang="en-AU" altLang="en-US" sz="900" i="1" dirty="0">
                <a:latin typeface="akagi_probook"/>
              </a:rPr>
              <a:t>® </a:t>
            </a:r>
            <a:r>
              <a:rPr lang="en-AU" altLang="en-US" sz="900" i="1" dirty="0">
                <a:latin typeface="akagi_probook"/>
                <a:hlinkClick r:id="rId2"/>
              </a:rPr>
              <a:t>Terms of Use</a:t>
            </a:r>
            <a:r>
              <a:rPr lang="en-AU" altLang="en-US" sz="900" i="1" dirty="0">
                <a:latin typeface="akagi_probook"/>
              </a:rPr>
              <a:t>. All rights reserved. </a:t>
            </a:r>
            <a:r>
              <a:rPr lang="en-AU" altLang="en-US" sz="900" i="1" dirty="0">
                <a:latin typeface="akagi_probook"/>
                <a:hlinkClick r:id="rId3"/>
              </a:rPr>
              <a:t>www.ccli.com</a:t>
            </a:r>
            <a:endParaRPr lang="en-AU" altLang="en-US" sz="9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dirty="0">
                <a:latin typeface="akagi_probook"/>
              </a:rPr>
              <a:t>CCLI Licence # 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B126EE-AE86-D457-0A73-626A55CF7C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19337"/>
            <a:ext cx="9144000" cy="2419325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Forgiveness, security, power and love.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Grace that blows all fear away.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Jesus, what a beautiful name. 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</TotalTime>
  <Words>230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Hosanna  Carl Tuttle Hosanna, Hosanna, Hosanna in the highest Hosanna, Hosanna, Hosanna in the highest Lord we lift up your name With hearts full of praise Be exalted O Lord my God Hosanna in the highest</dc:title>
  <dc:creator>Perth Fortress Salvos</dc:creator>
  <cp:lastModifiedBy>Narelle Wheaton</cp:lastModifiedBy>
  <cp:revision>20</cp:revision>
  <dcterms:created xsi:type="dcterms:W3CDTF">1998-10-30T06:08:22Z</dcterms:created>
  <dcterms:modified xsi:type="dcterms:W3CDTF">2023-06-06T07:12:36Z</dcterms:modified>
</cp:coreProperties>
</file>